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8" r:id="rId3"/>
    <p:sldId id="257" r:id="rId4"/>
    <p:sldId id="260" r:id="rId5"/>
    <p:sldId id="259" r:id="rId6"/>
    <p:sldId id="261" r:id="rId7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EEF9"/>
    <a:srgbClr val="51D6F1"/>
    <a:srgbClr val="2FE5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32" y="-3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eg>
</file>

<file path=ppt/media/image3.jpg>
</file>

<file path=ppt/media/image4.jpe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9619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7207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984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6806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7438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9926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655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7658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3433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8460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3843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5A2B2-2F91-457E-A34D-CA36FE772969}" type="datetimeFigureOut">
              <a:rPr lang="pt-BR" smtClean="0"/>
              <a:t>06/06/2017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E1D77-A00B-4D2D-9782-0343D7C95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58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5008" y="0"/>
            <a:ext cx="10284577" cy="6858000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-396552" y="476672"/>
            <a:ext cx="95405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PROTOZOAS SOFTWARE DEVELOPMENT</a:t>
            </a:r>
            <a:endParaRPr lang="pt-BR" sz="56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-775008" y="4837701"/>
            <a:ext cx="1028457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Bruno Augusto</a:t>
            </a:r>
          </a:p>
          <a:p>
            <a:pPr algn="ctr"/>
            <a:r>
              <a:rPr lang="pt-BR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Iago Lincoln</a:t>
            </a:r>
          </a:p>
          <a:p>
            <a:pPr algn="ctr"/>
            <a:r>
              <a:rPr lang="pt-BR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João Gabriel</a:t>
            </a:r>
          </a:p>
          <a:p>
            <a:pPr algn="ctr"/>
            <a:r>
              <a:rPr lang="pt-BR" sz="28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Maycow</a:t>
            </a:r>
            <a:r>
              <a:rPr lang="pt-BR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dos Santos</a:t>
            </a:r>
          </a:p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2076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946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273945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312781" cy="6858000"/>
          </a:xfrm>
        </p:spPr>
      </p:pic>
    </p:spTree>
    <p:extLst>
      <p:ext uri="{BB962C8B-B14F-4D97-AF65-F5344CB8AC3E}">
        <p14:creationId xmlns:p14="http://schemas.microsoft.com/office/powerpoint/2010/main" val="323682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286999" cy="6858000"/>
          </a:xfrm>
        </p:spPr>
      </p:pic>
    </p:spTree>
    <p:extLst>
      <p:ext uri="{BB962C8B-B14F-4D97-AF65-F5344CB8AC3E}">
        <p14:creationId xmlns:p14="http://schemas.microsoft.com/office/powerpoint/2010/main" val="3907269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6632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96042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0"/>
            <a:ext cx="10972799" cy="6858000"/>
          </a:xfrm>
        </p:spPr>
      </p:pic>
      <p:sp>
        <p:nvSpPr>
          <p:cNvPr id="5" name="CaixaDeTexto 4"/>
          <p:cNvSpPr txBox="1"/>
          <p:nvPr/>
        </p:nvSpPr>
        <p:spPr>
          <a:xfrm>
            <a:off x="-684584" y="2636912"/>
            <a:ext cx="110172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lephant" panose="02020904090505020303" pitchFamily="18" charset="0"/>
                <a:cs typeface="Arial" panose="020B0604020202020204" pitchFamily="34" charset="0"/>
              </a:rPr>
              <a:t>OBRIGADO</a:t>
            </a:r>
            <a:endParaRPr lang="pt-BR" sz="9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821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Words>13</Words>
  <Application>Microsoft Office PowerPoint</Application>
  <PresentationFormat>Apresentação na tela (4:3)</PresentationFormat>
  <Paragraphs>6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7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João Gabriel</dc:creator>
  <cp:lastModifiedBy>João Gabriel</cp:lastModifiedBy>
  <cp:revision>3</cp:revision>
  <dcterms:created xsi:type="dcterms:W3CDTF">2017-06-06T05:48:11Z</dcterms:created>
  <dcterms:modified xsi:type="dcterms:W3CDTF">2017-06-06T06:17:29Z</dcterms:modified>
</cp:coreProperties>
</file>

<file path=docProps/thumbnail.jpeg>
</file>